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2" r:id="rId5"/>
    <p:sldId id="273" r:id="rId6"/>
    <p:sldId id="276" r:id="rId7"/>
    <p:sldId id="277" r:id="rId8"/>
    <p:sldId id="278" r:id="rId9"/>
    <p:sldId id="279" r:id="rId10"/>
    <p:sldId id="28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4" d="100"/>
          <a:sy n="54" d="100"/>
        </p:scale>
        <p:origin x="13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37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87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863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47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16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27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2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4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47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25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764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FE00C-0DD9-4735-8464-EF3E466E63A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Konvergensi</a:t>
            </a:r>
            <a:r>
              <a:rPr lang="en-US" dirty="0" smtClean="0"/>
              <a:t> Media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631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</a:t>
              </a:r>
              <a:endParaRPr lang="en-US" dirty="0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3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31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911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2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655" y="738554"/>
            <a:ext cx="7490290" cy="54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95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</a:t>
              </a:r>
              <a:endParaRPr lang="en-US" dirty="0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2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2765684" y="2003065"/>
            <a:ext cx="709051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ini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sangat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mungkin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dilakukan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jika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konten</a:t>
            </a:r>
            <a:r>
              <a:rPr lang="en-US" sz="3600" dirty="0" smtClean="0">
                <a:latin typeface="Century Gothic" panose="020B0502020202020204" pitchFamily="34" charset="0"/>
              </a:rPr>
              <a:t> yang </a:t>
            </a:r>
            <a:r>
              <a:rPr lang="en-US" sz="3600" dirty="0" err="1" smtClean="0">
                <a:latin typeface="Century Gothic" panose="020B0502020202020204" pitchFamily="34" charset="0"/>
              </a:rPr>
              <a:t>diproduksi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telah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hadir</a:t>
            </a:r>
            <a:r>
              <a:rPr lang="en-US" sz="3600" dirty="0" smtClean="0">
                <a:latin typeface="Century Gothic" panose="020B0502020202020204" pitchFamily="34" charset="0"/>
              </a:rPr>
              <a:t>  </a:t>
            </a:r>
            <a:r>
              <a:rPr lang="en-US" sz="3600" dirty="0" err="1" smtClean="0">
                <a:latin typeface="Century Gothic" panose="020B0502020202020204" pitchFamily="34" charset="0"/>
              </a:rPr>
              <a:t>dalam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bentuk</a:t>
            </a:r>
            <a:r>
              <a:rPr lang="en-US" sz="3600" dirty="0" smtClean="0">
                <a:latin typeface="Century Gothic" panose="020B0502020202020204" pitchFamily="34" charset="0"/>
              </a:rPr>
              <a:t> digital</a:t>
            </a:r>
            <a:r>
              <a:rPr lang="en-US" sz="3600" dirty="0">
                <a:latin typeface="Century Gothic" panose="020B0502020202020204" pitchFamily="34" charset="0"/>
              </a:rPr>
              <a:t/>
            </a:r>
            <a:br>
              <a:rPr lang="en-US" sz="3600" dirty="0">
                <a:latin typeface="Century Gothic" panose="020B0502020202020204" pitchFamily="34" charset="0"/>
              </a:rPr>
            </a:br>
            <a:endParaRPr lang="en-US" sz="3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154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</a:t>
              </a:r>
              <a:endParaRPr lang="en-US" dirty="0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2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25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2765684" y="2583364"/>
            <a:ext cx="70905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Century Gothic" panose="020B0502020202020204" pitchFamily="34" charset="0"/>
              </a:rPr>
              <a:t>Internet </a:t>
            </a:r>
            <a:r>
              <a:rPr lang="en-US" sz="3600" dirty="0" err="1" smtClean="0">
                <a:latin typeface="Century Gothic" panose="020B0502020202020204" pitchFamily="34" charset="0"/>
              </a:rPr>
              <a:t>dan</a:t>
            </a:r>
            <a:r>
              <a:rPr lang="en-US" sz="3600" dirty="0" smtClean="0">
                <a:latin typeface="Century Gothic" panose="020B0502020202020204" pitchFamily="34" charset="0"/>
              </a:rPr>
              <a:t> computer </a:t>
            </a:r>
            <a:r>
              <a:rPr lang="en-US" sz="3600" dirty="0" err="1" smtClean="0">
                <a:latin typeface="Century Gothic" panose="020B0502020202020204" pitchFamily="34" charset="0"/>
              </a:rPr>
              <a:t>berperan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besar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dalam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3600" dirty="0" smtClean="0">
                <a:latin typeface="Century Gothic" panose="020B0502020202020204" pitchFamily="34" charset="0"/>
              </a:rPr>
              <a:t> media</a:t>
            </a:r>
            <a:endParaRPr lang="en-US" sz="3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024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</a:t>
              </a:r>
              <a:endParaRPr lang="en-US" dirty="0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2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26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2765684" y="525966"/>
            <a:ext cx="661370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latin typeface="Century Gothic" panose="020B0502020202020204" pitchFamily="34" charset="0"/>
              </a:rPr>
              <a:t>Tetapi</a:t>
            </a:r>
            <a:r>
              <a:rPr lang="en-US" sz="3200" dirty="0" smtClean="0">
                <a:latin typeface="Century Gothic" panose="020B0502020202020204" pitchFamily="34" charset="0"/>
              </a:rPr>
              <a:t> </a:t>
            </a:r>
            <a:r>
              <a:rPr lang="en-US" sz="3200" dirty="0" err="1" smtClean="0">
                <a:latin typeface="Century Gothic" panose="020B0502020202020204" pitchFamily="34" charset="0"/>
              </a:rPr>
              <a:t>meski</a:t>
            </a:r>
            <a:r>
              <a:rPr lang="en-US" sz="3200" dirty="0" smtClean="0">
                <a:latin typeface="Century Gothic" panose="020B0502020202020204" pitchFamily="34" charset="0"/>
              </a:rPr>
              <a:t> </a:t>
            </a:r>
            <a:r>
              <a:rPr lang="en-US" sz="3200" dirty="0" err="1" smtClean="0">
                <a:latin typeface="Century Gothic" panose="020B0502020202020204" pitchFamily="34" charset="0"/>
              </a:rPr>
              <a:t>selalu</a:t>
            </a:r>
            <a:r>
              <a:rPr lang="en-US" sz="3200" dirty="0" smtClean="0">
                <a:latin typeface="Century Gothic" panose="020B0502020202020204" pitchFamily="34" charset="0"/>
              </a:rPr>
              <a:t> </a:t>
            </a:r>
            <a:r>
              <a:rPr lang="en-US" sz="3200" dirty="0" err="1" smtClean="0">
                <a:latin typeface="Century Gothic" panose="020B0502020202020204" pitchFamily="34" charset="0"/>
              </a:rPr>
              <a:t>terjadi</a:t>
            </a:r>
            <a:r>
              <a:rPr lang="en-US" sz="3200" dirty="0" smtClean="0">
                <a:latin typeface="Century Gothic" panose="020B0502020202020204" pitchFamily="34" charset="0"/>
              </a:rPr>
              <a:t> </a:t>
            </a:r>
            <a:r>
              <a:rPr lang="en-US" sz="3200" dirty="0" err="1" smtClean="0">
                <a:latin typeface="Century Gothic" panose="020B0502020202020204" pitchFamily="34" charset="0"/>
              </a:rPr>
              <a:t>perubahan</a:t>
            </a:r>
            <a:r>
              <a:rPr lang="en-US" sz="3200" dirty="0" smtClean="0">
                <a:latin typeface="Century Gothic" panose="020B0502020202020204" pitchFamily="34" charset="0"/>
              </a:rPr>
              <a:t> media </a:t>
            </a:r>
            <a:r>
              <a:rPr lang="en-US" sz="3200" dirty="0" err="1" smtClean="0">
                <a:latin typeface="Century Gothic" panose="020B0502020202020204" pitchFamily="34" charset="0"/>
              </a:rPr>
              <a:t>dari</a:t>
            </a:r>
            <a:r>
              <a:rPr lang="en-US" sz="3200" dirty="0" smtClean="0">
                <a:latin typeface="Century Gothic" panose="020B0502020202020204" pitchFamily="34" charset="0"/>
              </a:rPr>
              <a:t> </a:t>
            </a:r>
            <a:r>
              <a:rPr lang="en-US" sz="3200" dirty="0" err="1" smtClean="0">
                <a:latin typeface="Century Gothic" panose="020B0502020202020204" pitchFamily="34" charset="0"/>
              </a:rPr>
              <a:t>waktu</a:t>
            </a:r>
            <a:r>
              <a:rPr lang="en-US" sz="3200" dirty="0" smtClean="0">
                <a:latin typeface="Century Gothic" panose="020B0502020202020204" pitchFamily="34" charset="0"/>
              </a:rPr>
              <a:t> </a:t>
            </a:r>
            <a:r>
              <a:rPr lang="en-US" sz="3200" dirty="0" err="1" smtClean="0">
                <a:latin typeface="Century Gothic" panose="020B0502020202020204" pitchFamily="34" charset="0"/>
              </a:rPr>
              <a:t>ke</a:t>
            </a:r>
            <a:r>
              <a:rPr lang="en-US" sz="3200" dirty="0" smtClean="0">
                <a:latin typeface="Century Gothic" panose="020B0502020202020204" pitchFamily="34" charset="0"/>
              </a:rPr>
              <a:t> </a:t>
            </a:r>
            <a:r>
              <a:rPr lang="en-US" sz="3200" dirty="0" err="1" smtClean="0">
                <a:latin typeface="Century Gothic" panose="020B0502020202020204" pitchFamily="34" charset="0"/>
              </a:rPr>
              <a:t>waktu</a:t>
            </a:r>
            <a:r>
              <a:rPr lang="en-US" sz="3200" dirty="0" smtClean="0">
                <a:latin typeface="Century Gothic" panose="020B0502020202020204" pitchFamily="34" charset="0"/>
              </a:rPr>
              <a:t>, Media yang lama </a:t>
            </a:r>
            <a:r>
              <a:rPr lang="en-US" sz="3200" dirty="0" err="1" smtClean="0">
                <a:latin typeface="Century Gothic" panose="020B0502020202020204" pitchFamily="34" charset="0"/>
              </a:rPr>
              <a:t>tidak</a:t>
            </a:r>
            <a:r>
              <a:rPr lang="en-US" sz="3200" dirty="0" smtClean="0">
                <a:latin typeface="Century Gothic" panose="020B0502020202020204" pitchFamily="34" charset="0"/>
              </a:rPr>
              <a:t> </a:t>
            </a:r>
            <a:r>
              <a:rPr lang="en-US" sz="3200" dirty="0" err="1" smtClean="0">
                <a:latin typeface="Century Gothic" panose="020B0502020202020204" pitchFamily="34" charset="0"/>
              </a:rPr>
              <a:t>akan</a:t>
            </a:r>
            <a:r>
              <a:rPr lang="en-US" sz="3200" dirty="0" smtClean="0">
                <a:latin typeface="Century Gothic" panose="020B0502020202020204" pitchFamily="34" charset="0"/>
              </a:rPr>
              <a:t> </a:t>
            </a:r>
            <a:r>
              <a:rPr lang="en-US" sz="3200" dirty="0" err="1" smtClean="0">
                <a:latin typeface="Century Gothic" panose="020B0502020202020204" pitchFamily="34" charset="0"/>
              </a:rPr>
              <a:t>ditinggalkan</a:t>
            </a:r>
            <a:r>
              <a:rPr lang="en-US" sz="3200" dirty="0" smtClean="0">
                <a:latin typeface="Century Gothic" panose="020B0502020202020204" pitchFamily="34" charset="0"/>
              </a:rPr>
              <a:t> </a:t>
            </a:r>
            <a:r>
              <a:rPr lang="en-US" sz="3200" dirty="0" err="1" smtClean="0">
                <a:latin typeface="Century Gothic" panose="020B0502020202020204" pitchFamily="34" charset="0"/>
              </a:rPr>
              <a:t>begitu</a:t>
            </a:r>
            <a:r>
              <a:rPr lang="en-US" sz="3200" dirty="0" smtClean="0">
                <a:latin typeface="Century Gothic" panose="020B0502020202020204" pitchFamily="34" charset="0"/>
              </a:rPr>
              <a:t> </a:t>
            </a:r>
            <a:r>
              <a:rPr lang="en-US" sz="3200" dirty="0" err="1" smtClean="0">
                <a:latin typeface="Century Gothic" panose="020B0502020202020204" pitchFamily="34" charset="0"/>
              </a:rPr>
              <a:t>saja</a:t>
            </a:r>
            <a:endParaRPr lang="en-US" sz="3200" dirty="0">
              <a:latin typeface="Century Gothic" panose="020B0502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7701" y="2693863"/>
            <a:ext cx="6564439" cy="3762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957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</a:t>
              </a:r>
              <a:endParaRPr lang="en-US" dirty="0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2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27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2765684" y="525966"/>
            <a:ext cx="661370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Century Gothic" panose="020B0502020202020204" pitchFamily="34" charset="0"/>
              </a:rPr>
              <a:t>Konvergensi</a:t>
            </a:r>
            <a:r>
              <a:rPr lang="en-US" sz="3200" dirty="0">
                <a:latin typeface="Century Gothic" panose="020B0502020202020204" pitchFamily="34" charset="0"/>
              </a:rPr>
              <a:t> </a:t>
            </a:r>
            <a:r>
              <a:rPr lang="en-US" sz="3200" dirty="0" err="1">
                <a:latin typeface="Century Gothic" panose="020B0502020202020204" pitchFamily="34" charset="0"/>
              </a:rPr>
              <a:t>akan</a:t>
            </a:r>
            <a:r>
              <a:rPr lang="en-US" sz="3200" dirty="0">
                <a:latin typeface="Century Gothic" panose="020B0502020202020204" pitchFamily="34" charset="0"/>
              </a:rPr>
              <a:t> </a:t>
            </a:r>
            <a:r>
              <a:rPr lang="en-US" sz="3200" dirty="0" err="1">
                <a:latin typeface="Century Gothic" panose="020B0502020202020204" pitchFamily="34" charset="0"/>
              </a:rPr>
              <a:t>menjadikan</a:t>
            </a:r>
            <a:r>
              <a:rPr lang="en-US" sz="3200" dirty="0">
                <a:latin typeface="Century Gothic" panose="020B0502020202020204" pitchFamily="34" charset="0"/>
              </a:rPr>
              <a:t> media lama </a:t>
            </a:r>
            <a:r>
              <a:rPr lang="en-US" sz="3200" dirty="0" err="1">
                <a:latin typeface="Century Gothic" panose="020B0502020202020204" pitchFamily="34" charset="0"/>
              </a:rPr>
              <a:t>dan</a:t>
            </a:r>
            <a:r>
              <a:rPr lang="en-US" sz="3200" dirty="0">
                <a:latin typeface="Century Gothic" panose="020B0502020202020204" pitchFamily="34" charset="0"/>
              </a:rPr>
              <a:t> media </a:t>
            </a:r>
            <a:r>
              <a:rPr lang="en-US" sz="3200" dirty="0" err="1">
                <a:latin typeface="Century Gothic" panose="020B0502020202020204" pitchFamily="34" charset="0"/>
              </a:rPr>
              <a:t>baru</a:t>
            </a:r>
            <a:r>
              <a:rPr lang="en-US" sz="3200" dirty="0">
                <a:latin typeface="Century Gothic" panose="020B0502020202020204" pitchFamily="34" charset="0"/>
              </a:rPr>
              <a:t> </a:t>
            </a:r>
            <a:r>
              <a:rPr lang="en-US" sz="3200" dirty="0" err="1">
                <a:latin typeface="Century Gothic" panose="020B0502020202020204" pitchFamily="34" charset="0"/>
              </a:rPr>
              <a:t>hidup</a:t>
            </a:r>
            <a:r>
              <a:rPr lang="en-US" sz="3200" dirty="0">
                <a:latin typeface="Century Gothic" panose="020B0502020202020204" pitchFamily="34" charset="0"/>
              </a:rPr>
              <a:t> </a:t>
            </a:r>
            <a:r>
              <a:rPr lang="en-US" sz="3200" dirty="0" err="1">
                <a:latin typeface="Century Gothic" panose="020B0502020202020204" pitchFamily="34" charset="0"/>
              </a:rPr>
              <a:t>bersama</a:t>
            </a:r>
            <a:r>
              <a:rPr lang="en-US" sz="3200" dirty="0">
                <a:latin typeface="Century Gothic" panose="020B0502020202020204" pitchFamily="34" charset="0"/>
              </a:rPr>
              <a:t> </a:t>
            </a:r>
            <a:r>
              <a:rPr lang="en-US" sz="3200" dirty="0" err="1">
                <a:latin typeface="Century Gothic" panose="020B0502020202020204" pitchFamily="34" charset="0"/>
              </a:rPr>
              <a:t>dan</a:t>
            </a:r>
            <a:r>
              <a:rPr lang="en-US" sz="3200" dirty="0">
                <a:latin typeface="Century Gothic" panose="020B0502020202020204" pitchFamily="34" charset="0"/>
              </a:rPr>
              <a:t> </a:t>
            </a:r>
            <a:r>
              <a:rPr lang="en-US" sz="3200" dirty="0" err="1" smtClean="0">
                <a:latin typeface="Century Gothic" panose="020B0502020202020204" pitchFamily="34" charset="0"/>
              </a:rPr>
              <a:t>saling</a:t>
            </a:r>
            <a:r>
              <a:rPr lang="en-US" sz="3200" dirty="0" smtClean="0">
                <a:latin typeface="Century Gothic" panose="020B0502020202020204" pitchFamily="34" charset="0"/>
              </a:rPr>
              <a:t> </a:t>
            </a:r>
            <a:r>
              <a:rPr lang="en-US" sz="3200" dirty="0" err="1" smtClean="0">
                <a:latin typeface="Century Gothic" panose="020B0502020202020204" pitchFamily="34" charset="0"/>
              </a:rPr>
              <a:t>berinteraksi</a:t>
            </a:r>
            <a:endParaRPr lang="en-US" sz="3200" dirty="0">
              <a:latin typeface="Century Gothic" panose="020B0502020202020204" pitchFamily="34" charset="0"/>
            </a:endParaRPr>
          </a:p>
        </p:txBody>
      </p:sp>
      <p:pic>
        <p:nvPicPr>
          <p:cNvPr id="46" name="Picture 2" descr="social-media-increases-sal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5684" y="2693863"/>
            <a:ext cx="6612162" cy="379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7331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</a:t>
              </a:r>
              <a:endParaRPr lang="en-US" dirty="0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2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28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2765684" y="525966"/>
            <a:ext cx="661370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latin typeface="Century Gothic" panose="020B0502020202020204" pitchFamily="34" charset="0"/>
              </a:rPr>
              <a:t>Munculnya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fenomena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2800" dirty="0" smtClean="0">
                <a:latin typeface="Century Gothic" panose="020B0502020202020204" pitchFamily="34" charset="0"/>
              </a:rPr>
              <a:t> media </a:t>
            </a:r>
            <a:r>
              <a:rPr lang="en-US" sz="2800" dirty="0" err="1" smtClean="0">
                <a:latin typeface="Century Gothic" panose="020B0502020202020204" pitchFamily="34" charset="0"/>
              </a:rPr>
              <a:t>menyebabkan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banyak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bentuk</a:t>
            </a:r>
            <a:r>
              <a:rPr lang="en-US" sz="2800" dirty="0" smtClean="0">
                <a:latin typeface="Century Gothic" panose="020B0502020202020204" pitchFamily="34" charset="0"/>
              </a:rPr>
              <a:t> media </a:t>
            </a:r>
            <a:r>
              <a:rPr lang="en-US" sz="2800" dirty="0" err="1" smtClean="0">
                <a:latin typeface="Century Gothic" panose="020B0502020202020204" pitchFamily="34" charset="0"/>
              </a:rPr>
              <a:t>tradisional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melakukan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perubahan</a:t>
            </a:r>
            <a:endParaRPr lang="en-US" sz="2800" dirty="0">
              <a:latin typeface="Century Gothic" panose="020B0502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5684" y="2341848"/>
            <a:ext cx="6432243" cy="4177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048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</a:t>
              </a:r>
              <a:endParaRPr lang="en-US" dirty="0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2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29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2765684" y="1457947"/>
            <a:ext cx="661370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menimbulkan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perubahan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signifikan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dalam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ciri-ciri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komunikasi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massa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tradisional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atau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konvensional</a:t>
            </a:r>
            <a:endParaRPr lang="en-US" sz="2800" dirty="0" smtClean="0">
              <a:latin typeface="Century Gothic" panose="020B0502020202020204" pitchFamily="34" charset="0"/>
            </a:endParaRPr>
          </a:p>
          <a:p>
            <a:endParaRPr lang="en-US" sz="2800" dirty="0">
              <a:latin typeface="Century Gothic" panose="020B0502020202020204" pitchFamily="34" charset="0"/>
            </a:endParaRPr>
          </a:p>
          <a:p>
            <a:r>
              <a:rPr lang="en-US" sz="28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2800" dirty="0" smtClean="0">
                <a:latin typeface="Century Gothic" panose="020B0502020202020204" pitchFamily="34" charset="0"/>
              </a:rPr>
              <a:t> media </a:t>
            </a:r>
            <a:r>
              <a:rPr lang="en-US" sz="2800" dirty="0" err="1" smtClean="0">
                <a:latin typeface="Century Gothic" panose="020B0502020202020204" pitchFamily="34" charset="0"/>
              </a:rPr>
              <a:t>memadukan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ciri-ciri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komunikasi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massa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dan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komunikasi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antarpribadi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dalam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satu</a:t>
            </a:r>
            <a:r>
              <a:rPr lang="en-US" sz="2800" dirty="0" smtClean="0">
                <a:latin typeface="Century Gothic" panose="020B0502020202020204" pitchFamily="34" charset="0"/>
              </a:rPr>
              <a:t> media </a:t>
            </a:r>
            <a:r>
              <a:rPr lang="en-US" sz="2800" dirty="0" err="1" smtClean="0">
                <a:latin typeface="Century Gothic" panose="020B0502020202020204" pitchFamily="34" charset="0"/>
              </a:rPr>
              <a:t>sekaligus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699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86936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</a:t>
              </a:r>
              <a:endParaRPr lang="en-US" dirty="0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3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30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193467" y="610996"/>
            <a:ext cx="7827267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dirty="0" err="1" smtClean="0">
                <a:latin typeface="Century Gothic" panose="020B0502020202020204" pitchFamily="34" charset="0"/>
              </a:rPr>
              <a:t>Perubahan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Sifat</a:t>
            </a:r>
            <a:r>
              <a:rPr lang="en-US" sz="2800" dirty="0" smtClean="0">
                <a:latin typeface="Century Gothic" panose="020B0502020202020204" pitchFamily="34" charset="0"/>
              </a:rPr>
              <a:t> Media di era </a:t>
            </a:r>
            <a:r>
              <a:rPr lang="en-US" sz="2800" dirty="0" err="1" smtClean="0">
                <a:latin typeface="Century Gothic" panose="020B0502020202020204" pitchFamily="34" charset="0"/>
              </a:rPr>
              <a:t>Konvergensi</a:t>
            </a:r>
            <a:endParaRPr lang="en-US" sz="2800" dirty="0"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74405" y="1393432"/>
            <a:ext cx="717080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 smtClean="0">
                <a:latin typeface="Century Gothic" panose="020B0502020202020204" pitchFamily="34" charset="0"/>
              </a:rPr>
              <a:t>Media </a:t>
            </a:r>
            <a:r>
              <a:rPr lang="en-US" sz="2000" dirty="0" err="1" smtClean="0">
                <a:latin typeface="Century Gothic" panose="020B0502020202020204" pitchFamily="34" charset="0"/>
              </a:rPr>
              <a:t>penerbitan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bertambah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fungsi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dengan</a:t>
            </a:r>
            <a:r>
              <a:rPr lang="en-US" sz="2000" dirty="0" smtClean="0">
                <a:latin typeface="Century Gothic" panose="020B0502020202020204" pitchFamily="34" charset="0"/>
              </a:rPr>
              <a:t> media </a:t>
            </a:r>
            <a:r>
              <a:rPr lang="en-US" sz="2000" dirty="0" err="1" smtClean="0">
                <a:latin typeface="Century Gothic" panose="020B0502020202020204" pitchFamily="34" charset="0"/>
              </a:rPr>
              <a:t>penyiaran</a:t>
            </a:r>
            <a:r>
              <a:rPr lang="en-US" sz="2000" dirty="0" smtClean="0">
                <a:latin typeface="Century Gothic" panose="020B0502020202020204" pitchFamily="34" charset="0"/>
              </a:rPr>
              <a:t>, </a:t>
            </a:r>
            <a:r>
              <a:rPr lang="en-US" sz="2000" dirty="0" err="1" smtClean="0">
                <a:latin typeface="Century Gothic" panose="020B0502020202020204" pitchFamily="34" charset="0"/>
              </a:rPr>
              <a:t>dan</a:t>
            </a:r>
            <a:r>
              <a:rPr lang="en-US" sz="2000" dirty="0" smtClean="0">
                <a:latin typeface="Century Gothic" panose="020B0502020202020204" pitchFamily="34" charset="0"/>
              </a:rPr>
              <a:t> media </a:t>
            </a:r>
            <a:r>
              <a:rPr lang="en-US" sz="2000" dirty="0" err="1" smtClean="0">
                <a:latin typeface="Century Gothic" panose="020B0502020202020204" pitchFamily="34" charset="0"/>
              </a:rPr>
              <a:t>penyiaran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bertambah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fungsi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dengan</a:t>
            </a:r>
            <a:r>
              <a:rPr lang="en-US" sz="2000" dirty="0" smtClean="0">
                <a:latin typeface="Century Gothic" panose="020B0502020202020204" pitchFamily="34" charset="0"/>
              </a:rPr>
              <a:t> media </a:t>
            </a:r>
            <a:r>
              <a:rPr lang="en-US" sz="2000" dirty="0" err="1" smtClean="0">
                <a:latin typeface="Century Gothic" panose="020B0502020202020204" pitchFamily="34" charset="0"/>
              </a:rPr>
              <a:t>penerbitan</a:t>
            </a:r>
            <a:endParaRPr lang="en-US" sz="2000" dirty="0" smtClean="0">
              <a:latin typeface="Century Gothic" panose="020B0502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000" dirty="0" err="1" smtClean="0">
                <a:latin typeface="Century Gothic" panose="020B0502020202020204" pitchFamily="34" charset="0"/>
              </a:rPr>
              <a:t>Tidak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dikenal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lagi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pembatasan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kreatifitas</a:t>
            </a:r>
            <a:r>
              <a:rPr lang="en-US" sz="2000" dirty="0" smtClean="0">
                <a:latin typeface="Century Gothic" panose="020B0502020202020204" pitchFamily="34" charset="0"/>
              </a:rPr>
              <a:t> media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Century Gothic" panose="020B0502020202020204" pitchFamily="34" charset="0"/>
              </a:rPr>
              <a:t>Audience </a:t>
            </a:r>
            <a:r>
              <a:rPr lang="en-US" sz="2000" dirty="0" err="1" smtClean="0">
                <a:latin typeface="Century Gothic" panose="020B0502020202020204" pitchFamily="34" charset="0"/>
              </a:rPr>
              <a:t>dapat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menjadi</a:t>
            </a:r>
            <a:r>
              <a:rPr lang="en-US" sz="2000" dirty="0" smtClean="0">
                <a:latin typeface="Century Gothic" panose="020B0502020202020204" pitchFamily="34" charset="0"/>
              </a:rPr>
              <a:t> partner </a:t>
            </a:r>
            <a:r>
              <a:rPr lang="en-US" sz="2000" dirty="0" err="1" smtClean="0">
                <a:latin typeface="Century Gothic" panose="020B0502020202020204" pitchFamily="34" charset="0"/>
              </a:rPr>
              <a:t>dalam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membuat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isi</a:t>
            </a:r>
            <a:r>
              <a:rPr lang="en-US" sz="2000" dirty="0" smtClean="0">
                <a:latin typeface="Century Gothic" panose="020B0502020202020204" pitchFamily="34" charset="0"/>
              </a:rPr>
              <a:t> media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Century Gothic" panose="020B0502020202020204" pitchFamily="34" charset="0"/>
              </a:rPr>
              <a:t>Audience </a:t>
            </a:r>
            <a:r>
              <a:rPr lang="en-US" sz="2000" dirty="0" err="1" smtClean="0">
                <a:latin typeface="Century Gothic" panose="020B0502020202020204" pitchFamily="34" charset="0"/>
              </a:rPr>
              <a:t>saat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ini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bersaing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dengan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audiencenya</a:t>
            </a:r>
            <a:endParaRPr lang="en-US" sz="2000" dirty="0" smtClean="0">
              <a:latin typeface="Century Gothic" panose="020B0502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000" dirty="0" err="1" smtClean="0">
                <a:latin typeface="Century Gothic" panose="020B0502020202020204" pitchFamily="34" charset="0"/>
              </a:rPr>
              <a:t>Periklanan</a:t>
            </a:r>
            <a:r>
              <a:rPr lang="en-US" sz="2000" dirty="0" smtClean="0">
                <a:latin typeface="Century Gothic" panose="020B0502020202020204" pitchFamily="34" charset="0"/>
              </a:rPr>
              <a:t>/</a:t>
            </a:r>
            <a:r>
              <a:rPr lang="en-US" sz="2000" dirty="0" err="1" smtClean="0">
                <a:latin typeface="Century Gothic" panose="020B0502020202020204" pitchFamily="34" charset="0"/>
              </a:rPr>
              <a:t>pendapatan</a:t>
            </a:r>
            <a:r>
              <a:rPr lang="en-US" sz="2000" dirty="0" smtClean="0">
                <a:latin typeface="Century Gothic" panose="020B0502020202020204" pitchFamily="34" charset="0"/>
              </a:rPr>
              <a:t> media model lama </a:t>
            </a:r>
            <a:r>
              <a:rPr lang="en-US" sz="2000" dirty="0" err="1" smtClean="0">
                <a:latin typeface="Century Gothic" panose="020B0502020202020204" pitchFamily="34" charset="0"/>
              </a:rPr>
              <a:t>akan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berubah</a:t>
            </a:r>
            <a:endParaRPr lang="en-US" sz="2000" dirty="0" smtClean="0">
              <a:latin typeface="Century Gothic" panose="020B0502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000" dirty="0" err="1" smtClean="0">
                <a:latin typeface="Century Gothic" panose="020B0502020202020204" pitchFamily="34" charset="0"/>
              </a:rPr>
              <a:t>Arsip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menjadi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lebih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bernilai</a:t>
            </a:r>
            <a:endParaRPr lang="en-US" sz="2000" dirty="0" smtClean="0">
              <a:latin typeface="Century Gothic" panose="020B0502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000" dirty="0" err="1" smtClean="0">
                <a:latin typeface="Century Gothic" panose="020B0502020202020204" pitchFamily="34" charset="0"/>
              </a:rPr>
              <a:t>Informasi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ceruk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lebih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bernilai</a:t>
            </a:r>
            <a:endParaRPr lang="en-US" sz="2000" dirty="0" smtClean="0">
              <a:latin typeface="Century Gothic" panose="020B0502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000" dirty="0" smtClean="0">
                <a:latin typeface="Century Gothic" panose="020B0502020202020204" pitchFamily="34" charset="0"/>
              </a:rPr>
              <a:t>Isi </a:t>
            </a:r>
            <a:r>
              <a:rPr lang="en-US" sz="2000" dirty="0" err="1" smtClean="0">
                <a:latin typeface="Century Gothic" panose="020B0502020202020204" pitchFamily="34" charset="0"/>
              </a:rPr>
              <a:t>berita</a:t>
            </a:r>
            <a:r>
              <a:rPr lang="en-US" sz="2000" dirty="0" smtClean="0">
                <a:latin typeface="Century Gothic" panose="020B0502020202020204" pitchFamily="34" charset="0"/>
              </a:rPr>
              <a:t> yang </a:t>
            </a:r>
            <a:r>
              <a:rPr lang="en-US" sz="2000" dirty="0" err="1" smtClean="0">
                <a:latin typeface="Century Gothic" panose="020B0502020202020204" pitchFamily="34" charset="0"/>
              </a:rPr>
              <a:t>tidak</a:t>
            </a:r>
            <a:r>
              <a:rPr lang="en-US" sz="2000" dirty="0" smtClean="0">
                <a:latin typeface="Century Gothic" panose="020B0502020202020204" pitchFamily="34" charset="0"/>
              </a:rPr>
              <a:t> di edit </a:t>
            </a:r>
            <a:r>
              <a:rPr lang="en-US" sz="2000" dirty="0" err="1" smtClean="0">
                <a:latin typeface="Century Gothic" panose="020B0502020202020204" pitchFamily="34" charset="0"/>
              </a:rPr>
              <a:t>menjadi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biasa</a:t>
            </a:r>
            <a:endParaRPr lang="en-US" sz="2000" dirty="0" smtClean="0">
              <a:latin typeface="Century Gothic" panose="020B0502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000" dirty="0" err="1" smtClean="0">
                <a:latin typeface="Century Gothic" panose="020B0502020202020204" pitchFamily="34" charset="0"/>
              </a:rPr>
              <a:t>Siklus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berita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tidak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muncul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lagi</a:t>
            </a:r>
            <a:r>
              <a:rPr lang="en-US" sz="2000" dirty="0" smtClean="0">
                <a:latin typeface="Century Gothic" panose="020B0502020202020204" pitchFamily="34" charset="0"/>
              </a:rPr>
              <a:t>, </a:t>
            </a:r>
            <a:r>
              <a:rPr lang="en-US" sz="2000" dirty="0" err="1" smtClean="0">
                <a:latin typeface="Century Gothic" panose="020B0502020202020204" pitchFamily="34" charset="0"/>
              </a:rPr>
              <a:t>informasi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menjadi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seketika</a:t>
            </a:r>
            <a:r>
              <a:rPr lang="en-US" sz="2000" dirty="0" smtClean="0">
                <a:latin typeface="Century Gothic" panose="020B0502020202020204" pitchFamily="34" charset="0"/>
              </a:rPr>
              <a:t>/</a:t>
            </a:r>
            <a:r>
              <a:rPr lang="en-US" sz="2000" dirty="0" err="1" smtClean="0">
                <a:latin typeface="Century Gothic" panose="020B0502020202020204" pitchFamily="34" charset="0"/>
              </a:rPr>
              <a:t>spontan</a:t>
            </a:r>
            <a:endParaRPr lang="en-US" sz="2000" dirty="0" smtClean="0">
              <a:latin typeface="Century Gothic" panose="020B0502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000" dirty="0" err="1" smtClean="0">
                <a:latin typeface="Century Gothic" panose="020B0502020202020204" pitchFamily="34" charset="0"/>
              </a:rPr>
              <a:t>Pilihan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lebih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sz="2000" dirty="0" err="1" smtClean="0">
                <a:latin typeface="Century Gothic" panose="020B0502020202020204" pitchFamily="34" charset="0"/>
              </a:rPr>
              <a:t>banyak</a:t>
            </a:r>
            <a:endParaRPr lang="en-US" sz="2000" dirty="0" smtClean="0">
              <a:latin typeface="Century Gothic" panose="020B0502020202020204" pitchFamily="34" charset="0"/>
            </a:endParaRPr>
          </a:p>
          <a:p>
            <a:pPr marL="342900" indent="-342900">
              <a:buAutoNum type="arabicPeriod"/>
            </a:pPr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415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276</Words>
  <Application>Microsoft Office PowerPoint</Application>
  <PresentationFormat>Widescreen</PresentationFormat>
  <Paragraphs>119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Konvergensi Media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Konvergensi Media</dc:title>
  <dc:creator>Anin</dc:creator>
  <cp:lastModifiedBy>Anin</cp:lastModifiedBy>
  <cp:revision>18</cp:revision>
  <dcterms:created xsi:type="dcterms:W3CDTF">2022-09-27T23:46:14Z</dcterms:created>
  <dcterms:modified xsi:type="dcterms:W3CDTF">2022-10-04T14:55:04Z</dcterms:modified>
</cp:coreProperties>
</file>